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Helios" charset="1" panose="020B0504020202020204"/>
      <p:regular r:id="rId7"/>
    </p:embeddedFont>
    <p:embeddedFont>
      <p:font typeface="Hibernate Two" charset="1" panose="02000503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97483" y="2586182"/>
            <a:ext cx="21237033" cy="30946497"/>
          </a:xfrm>
          <a:custGeom>
            <a:avLst/>
            <a:gdLst/>
            <a:ahLst/>
            <a:cxnLst/>
            <a:rect r="r" b="b" t="t" l="l"/>
            <a:pathLst>
              <a:path h="30946497" w="21237033">
                <a:moveTo>
                  <a:pt x="0" y="0"/>
                </a:moveTo>
                <a:lnTo>
                  <a:pt x="21237034" y="0"/>
                </a:lnTo>
                <a:lnTo>
                  <a:pt x="21237034" y="30946496"/>
                </a:lnTo>
                <a:lnTo>
                  <a:pt x="0" y="30946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63262" y="18953816"/>
            <a:ext cx="13905477" cy="8256377"/>
          </a:xfrm>
          <a:custGeom>
            <a:avLst/>
            <a:gdLst/>
            <a:ahLst/>
            <a:cxnLst/>
            <a:rect r="r" b="b" t="t" l="l"/>
            <a:pathLst>
              <a:path h="8256377" w="13905477">
                <a:moveTo>
                  <a:pt x="0" y="0"/>
                </a:moveTo>
                <a:lnTo>
                  <a:pt x="13905476" y="0"/>
                </a:lnTo>
                <a:lnTo>
                  <a:pt x="13905476" y="8256377"/>
                </a:lnTo>
                <a:lnTo>
                  <a:pt x="0" y="8256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246946" y="7453685"/>
            <a:ext cx="12938108" cy="227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1"/>
              </a:lnSpc>
            </a:pPr>
            <a:r>
              <a:rPr lang="en-US" sz="8391" spc="394">
                <a:solidFill>
                  <a:srgbClr val="D91648"/>
                </a:solidFill>
                <a:latin typeface="Helios"/>
                <a:ea typeface="Helios"/>
                <a:cs typeface="Helios"/>
                <a:sym typeface="Helios"/>
              </a:rPr>
              <a:t>WELCOME TO OUR</a:t>
            </a:r>
          </a:p>
          <a:p>
            <a:pPr algn="ctr">
              <a:lnSpc>
                <a:spcPts val="9650"/>
              </a:lnSpc>
            </a:pPr>
            <a:r>
              <a:rPr lang="en-US" sz="8391" spc="394">
                <a:solidFill>
                  <a:srgbClr val="D91648"/>
                </a:solidFill>
                <a:latin typeface="Helios"/>
                <a:ea typeface="Helios"/>
                <a:cs typeface="Helios"/>
                <a:sym typeface="Helios"/>
              </a:rPr>
              <a:t>WEDDING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151490" y="29141482"/>
            <a:ext cx="11129021" cy="1167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16"/>
              </a:lnSpc>
            </a:pPr>
            <a:r>
              <a:rPr lang="en-US" sz="8616" spc="-77">
                <a:solidFill>
                  <a:srgbClr val="D91648"/>
                </a:solidFill>
                <a:latin typeface="Helios"/>
                <a:ea typeface="Helios"/>
                <a:cs typeface="Helios"/>
                <a:sym typeface="Helios"/>
              </a:rPr>
              <a:t>03.06.2030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17108" y="12116170"/>
            <a:ext cx="15650907" cy="6529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514"/>
              </a:lnSpc>
            </a:pPr>
            <a:r>
              <a:rPr lang="en-US" sz="35096">
                <a:solidFill>
                  <a:srgbClr val="D91648"/>
                </a:solidFill>
                <a:latin typeface="Hibernate Two"/>
                <a:ea typeface="Hibernate Two"/>
                <a:cs typeface="Hibernate Two"/>
                <a:sym typeface="Hibernate Two"/>
              </a:rPr>
              <a:t>adora + pedro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DAGyu5CToK8</dc:identifier>
  <dcterms:modified xsi:type="dcterms:W3CDTF">2011-08-01T06:04:30Z</dcterms:modified>
  <cp:revision>1</cp:revision>
  <dc:title>Red and Beige Minimalist Wedding Welcome Signage Poster (30 x 40 in)</dc:title>
</cp:coreProperties>
</file>